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60" r:id="rId1"/>
  </p:sldMasterIdLst>
  <p:notesMasterIdLst>
    <p:notesMasterId r:id="rId12"/>
  </p:notesMasterIdLst>
  <p:sldIdLst>
    <p:sldId id="256" r:id="rId2"/>
    <p:sldId id="263" r:id="rId3"/>
    <p:sldId id="264" r:id="rId4"/>
    <p:sldId id="257" r:id="rId5"/>
    <p:sldId id="258" r:id="rId6"/>
    <p:sldId id="259" r:id="rId7"/>
    <p:sldId id="260" r:id="rId8"/>
    <p:sldId id="261" r:id="rId9"/>
    <p:sldId id="262" r:id="rId10"/>
    <p:sldId id="265"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9"/>
    <p:restoredTop sz="94643"/>
  </p:normalViewPr>
  <p:slideViewPr>
    <p:cSldViewPr snapToGrid="0" snapToObjects="1">
      <p:cViewPr varScale="1">
        <p:scale>
          <a:sx n="62" d="100"/>
          <a:sy n="62" d="100"/>
        </p:scale>
        <p:origin x="232" y="9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415C2D-2E57-E44A-8B04-0A4738B37370}" type="datetimeFigureOut">
              <a:rPr kumimoji="1" lang="zh-CN" altLang="en-US" smtClean="0"/>
              <a:t>2020/8/22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21ABC7-6986-974B-8299-8473591314FF}" type="slidenum">
              <a:rPr kumimoji="1" lang="zh-CN" altLang="en-US" smtClean="0"/>
              <a:t>‹#›</a:t>
            </a:fld>
            <a:endParaRPr kumimoji="1" lang="zh-CN" altLang="en-US"/>
          </a:p>
        </p:txBody>
      </p:sp>
    </p:spTree>
    <p:extLst>
      <p:ext uri="{BB962C8B-B14F-4D97-AF65-F5344CB8AC3E}">
        <p14:creationId xmlns:p14="http://schemas.microsoft.com/office/powerpoint/2010/main" val="1465593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876D72A-3A07-1343-A5D3-6AEFF143B418}" type="datetimeFigureOut">
              <a:rPr kumimoji="1" lang="zh-CN" altLang="en-US" smtClean="0"/>
              <a:t>2020/8/22</a:t>
            </a:fld>
            <a:endParaRPr kumimoji="1"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kumimoji="1"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FF636912-F7E7-9E43-8F7F-77EAE5BD7D0F}" type="slidenum">
              <a:rPr kumimoji="1" lang="zh-CN" altLang="en-US" smtClean="0"/>
              <a:t>‹#›</a:t>
            </a:fld>
            <a:endParaRPr kumimoji="1"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876D72A-3A07-1343-A5D3-6AEFF143B418}" type="datetimeFigureOut">
              <a:rPr kumimoji="1" lang="zh-CN" altLang="en-US" smtClean="0"/>
              <a:t>2020/8/22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F636912-F7E7-9E43-8F7F-77EAE5BD7D0F}"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876D72A-3A07-1343-A5D3-6AEFF143B418}" type="datetimeFigureOut">
              <a:rPr kumimoji="1" lang="zh-CN" altLang="en-US" smtClean="0"/>
              <a:t>2020/8/22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F636912-F7E7-9E43-8F7F-77EAE5BD7D0F}"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876D72A-3A07-1343-A5D3-6AEFF143B418}" type="datetimeFigureOut">
              <a:rPr kumimoji="1" lang="zh-CN" altLang="en-US" smtClean="0"/>
              <a:t>2020/8/22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F636912-F7E7-9E43-8F7F-77EAE5BD7D0F}"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876D72A-3A07-1343-A5D3-6AEFF143B418}" type="datetimeFigureOut">
              <a:rPr kumimoji="1" lang="zh-CN" altLang="en-US" smtClean="0"/>
              <a:t>2020/8/22</a:t>
            </a:fld>
            <a:endParaRPr kumimoji="1"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kumimoji="1"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FF636912-F7E7-9E43-8F7F-77EAE5BD7D0F}" type="slidenum">
              <a:rPr kumimoji="1" lang="zh-CN" altLang="en-US" smtClean="0"/>
              <a:t>‹#›</a:t>
            </a:fld>
            <a:endParaRPr kumimoji="1"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7876D72A-3A07-1343-A5D3-6AEFF143B418}" type="datetimeFigureOut">
              <a:rPr kumimoji="1" lang="zh-CN" altLang="en-US" smtClean="0"/>
              <a:t>2020/8/22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FF636912-F7E7-9E43-8F7F-77EAE5BD7D0F}"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7876D72A-3A07-1343-A5D3-6AEFF143B418}" type="datetimeFigureOut">
              <a:rPr kumimoji="1" lang="zh-CN" altLang="en-US" smtClean="0"/>
              <a:t>2020/8/22</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FF636912-F7E7-9E43-8F7F-77EAE5BD7D0F}"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876D72A-3A07-1343-A5D3-6AEFF143B418}" type="datetimeFigureOut">
              <a:rPr kumimoji="1" lang="zh-CN" altLang="en-US" smtClean="0"/>
              <a:t>2020/8/22</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FF636912-F7E7-9E43-8F7F-77EAE5BD7D0F}"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76D72A-3A07-1343-A5D3-6AEFF143B418}" type="datetimeFigureOut">
              <a:rPr kumimoji="1" lang="zh-CN" altLang="en-US" smtClean="0"/>
              <a:t>2020/8/22</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FF636912-F7E7-9E43-8F7F-77EAE5BD7D0F}"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876D72A-3A07-1343-A5D3-6AEFF143B418}" type="datetimeFigureOut">
              <a:rPr kumimoji="1" lang="zh-CN" altLang="en-US" smtClean="0"/>
              <a:t>2020/8/22</a:t>
            </a:fld>
            <a:endParaRPr kumimoji="1"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kumimoji="1"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F636912-F7E7-9E43-8F7F-77EAE5BD7D0F}" type="slidenum">
              <a:rPr kumimoji="1" lang="zh-CN" altLang="en-US" smtClean="0"/>
              <a:t>‹#›</a:t>
            </a:fld>
            <a:endParaRPr kumimoji="1"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876D72A-3A07-1343-A5D3-6AEFF143B418}" type="datetimeFigureOut">
              <a:rPr kumimoji="1" lang="zh-CN" altLang="en-US" smtClean="0"/>
              <a:t>2020/8/22</a:t>
            </a:fld>
            <a:endParaRPr kumimoji="1"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kumimoji="1"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F636912-F7E7-9E43-8F7F-77EAE5BD7D0F}" type="slidenum">
              <a:rPr kumimoji="1" lang="zh-CN" altLang="en-US" smtClean="0"/>
              <a:t>‹#›</a:t>
            </a:fld>
            <a:endParaRPr kumimoji="1"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876D72A-3A07-1343-A5D3-6AEFF143B418}" type="datetimeFigureOut">
              <a:rPr kumimoji="1" lang="zh-CN" altLang="en-US" smtClean="0"/>
              <a:t>2020/8/22</a:t>
            </a:fld>
            <a:endParaRPr kumimoji="1"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kumimoji="1"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FF636912-F7E7-9E43-8F7F-77EAE5BD7D0F}" type="slidenum">
              <a:rPr kumimoji="1" lang="zh-CN" altLang="en-US" smtClean="0"/>
              <a:t>‹#›</a:t>
            </a:fld>
            <a:endParaRPr kumimoji="1"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546866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cl.us/new_york_dataset" TargetMode="External"/><Relationship Id="rId3" Type="http://schemas.openxmlformats.org/officeDocument/2006/relationships/hyperlink" Target="https://data.cityofnewyork.us/api/views/2fra-mtpn/rows.csv?accessType=DOWNLOA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smtClean="0"/>
              <a:t>New York &amp; Toronto</a:t>
            </a:r>
            <a:endParaRPr kumimoji="1" lang="zh-CN" altLang="en-US" dirty="0"/>
          </a:p>
        </p:txBody>
      </p:sp>
    </p:spTree>
    <p:extLst>
      <p:ext uri="{BB962C8B-B14F-4D97-AF65-F5344CB8AC3E}">
        <p14:creationId xmlns:p14="http://schemas.microsoft.com/office/powerpoint/2010/main" val="151846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Conclusion</a:t>
            </a:r>
            <a:endParaRPr kumimoji="1" lang="zh-CN" altLang="en-US" dirty="0"/>
          </a:p>
        </p:txBody>
      </p:sp>
      <p:sp>
        <p:nvSpPr>
          <p:cNvPr id="3" name="内容占位符 2"/>
          <p:cNvSpPr>
            <a:spLocks noGrp="1"/>
          </p:cNvSpPr>
          <p:nvPr>
            <p:ph idx="1"/>
          </p:nvPr>
        </p:nvSpPr>
        <p:spPr>
          <a:xfrm>
            <a:off x="1371600" y="1808018"/>
            <a:ext cx="9601200" cy="3581400"/>
          </a:xfrm>
        </p:spPr>
        <p:txBody>
          <a:bodyPr/>
          <a:lstStyle/>
          <a:p>
            <a:r>
              <a:rPr lang="en-US" altLang="zh-CN" dirty="0"/>
              <a:t>The graphs show where the boroughs are, so the people can easily find which location they are interested in. And, the bar chart shows the crime rate in different boroughs and neighborhoods so that they can know where is safer. So, it can give people some </a:t>
            </a:r>
            <a:r>
              <a:rPr lang="en-US" altLang="zh-CN" dirty="0" smtClean="0"/>
              <a:t>suggestions.</a:t>
            </a:r>
            <a:endParaRPr lang="zh-CN" altLang="zh-CN" dirty="0"/>
          </a:p>
          <a:p>
            <a:endParaRPr kumimoji="1" lang="zh-CN" altLang="en-US" dirty="0"/>
          </a:p>
        </p:txBody>
      </p:sp>
    </p:spTree>
    <p:extLst>
      <p:ext uri="{BB962C8B-B14F-4D97-AF65-F5344CB8AC3E}">
        <p14:creationId xmlns:p14="http://schemas.microsoft.com/office/powerpoint/2010/main" val="980400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685800"/>
            <a:ext cx="9601200" cy="665328"/>
          </a:xfrm>
        </p:spPr>
        <p:txBody>
          <a:bodyPr>
            <a:normAutofit fontScale="90000"/>
          </a:bodyPr>
          <a:lstStyle/>
          <a:p>
            <a:r>
              <a:rPr lang="en-US" altLang="zh-CN" dirty="0"/>
              <a:t>Introduction</a:t>
            </a:r>
            <a:r>
              <a:rPr lang="zh-CN" altLang="zh-CN" dirty="0"/>
              <a:t/>
            </a:r>
            <a:br>
              <a:rPr lang="zh-CN" altLang="zh-CN" dirty="0"/>
            </a:br>
            <a:endParaRPr kumimoji="1" lang="zh-CN" altLang="en-US" dirty="0"/>
          </a:p>
        </p:txBody>
      </p:sp>
      <p:sp>
        <p:nvSpPr>
          <p:cNvPr id="3" name="内容占位符 2"/>
          <p:cNvSpPr>
            <a:spLocks noGrp="1"/>
          </p:cNvSpPr>
          <p:nvPr>
            <p:ph idx="1"/>
          </p:nvPr>
        </p:nvSpPr>
        <p:spPr>
          <a:xfrm>
            <a:off x="1371600" y="1562669"/>
            <a:ext cx="9601200" cy="3581400"/>
          </a:xfrm>
        </p:spPr>
        <p:txBody>
          <a:bodyPr/>
          <a:lstStyle/>
          <a:p>
            <a:r>
              <a:rPr lang="en-US" altLang="zh-CN" dirty="0"/>
              <a:t>Nowadays, more and more people move to big cities, because those cities are more diversified, more convenient, and there are more job opportunities. Before moving, people want to know the living environment, so as to decide where is more suitable for living when there are multiple choices. I will explore New York City and the city of Toronto and compare the neighborhoods of the two cities and determine how similar or dissimilar they are. These two cities are the financial capitals of the U.S. and Canada </a:t>
            </a:r>
            <a:r>
              <a:rPr lang="en-US" altLang="zh-CN" dirty="0" err="1"/>
              <a:t>respectly</a:t>
            </a:r>
            <a:r>
              <a:rPr lang="en-US" altLang="zh-CN" dirty="0"/>
              <a:t>. By comparing the two cities can reflect the characteristics of the two. Thus, it can provide background information and suggestions for people who want to move</a:t>
            </a:r>
            <a:r>
              <a:rPr lang="en-US" altLang="zh-CN" dirty="0" smtClean="0"/>
              <a:t>.</a:t>
            </a:r>
            <a:endParaRPr lang="zh-CN" altLang="zh-CN" dirty="0"/>
          </a:p>
          <a:p>
            <a:endParaRPr kumimoji="1" lang="zh-CN" altLang="en-US" dirty="0"/>
          </a:p>
        </p:txBody>
      </p:sp>
    </p:spTree>
    <p:extLst>
      <p:ext uri="{BB962C8B-B14F-4D97-AF65-F5344CB8AC3E}">
        <p14:creationId xmlns:p14="http://schemas.microsoft.com/office/powerpoint/2010/main" val="1112674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Data</a:t>
            </a:r>
            <a:endParaRPr kumimoji="1" lang="zh-CN" altLang="en-US" dirty="0"/>
          </a:p>
        </p:txBody>
      </p:sp>
      <p:sp>
        <p:nvSpPr>
          <p:cNvPr id="8" name="内容占位符 7"/>
          <p:cNvSpPr>
            <a:spLocks noGrp="1"/>
          </p:cNvSpPr>
          <p:nvPr>
            <p:ph idx="1"/>
          </p:nvPr>
        </p:nvSpPr>
        <p:spPr>
          <a:xfrm>
            <a:off x="1517073" y="1428750"/>
            <a:ext cx="9601200" cy="3581400"/>
          </a:xfrm>
        </p:spPr>
        <p:txBody>
          <a:bodyPr/>
          <a:lstStyle/>
          <a:p>
            <a:r>
              <a:rPr kumimoji="1" lang="en-US" altLang="zh-CN" dirty="0"/>
              <a:t>The data contains postal code, boroughs, neighborhoods, latitude and longitude</a:t>
            </a:r>
            <a:r>
              <a:rPr kumimoji="1" lang="en-US" altLang="zh-CN" dirty="0" smtClean="0"/>
              <a:t>.</a:t>
            </a:r>
          </a:p>
          <a:p>
            <a:r>
              <a:rPr kumimoji="1" lang="en-US" altLang="zh-CN" dirty="0" smtClean="0"/>
              <a:t>Source </a:t>
            </a:r>
            <a:r>
              <a:rPr kumimoji="1" lang="en-US" altLang="zh-CN" dirty="0"/>
              <a:t>of the data</a:t>
            </a:r>
            <a:r>
              <a:rPr kumimoji="1" lang="en-US" altLang="zh-CN" dirty="0" smtClean="0"/>
              <a:t>:</a:t>
            </a:r>
          </a:p>
          <a:p>
            <a:r>
              <a:rPr kumimoji="1" lang="en-US" altLang="zh-CN" dirty="0" smtClean="0">
                <a:hlinkClick r:id="rId2"/>
              </a:rPr>
              <a:t>https</a:t>
            </a:r>
            <a:r>
              <a:rPr kumimoji="1" lang="en-US" altLang="zh-CN" dirty="0">
                <a:hlinkClick r:id="rId2"/>
              </a:rPr>
              <a:t>://</a:t>
            </a:r>
            <a:r>
              <a:rPr kumimoji="1" lang="en-US" altLang="zh-CN" dirty="0" smtClean="0">
                <a:hlinkClick r:id="rId2"/>
              </a:rPr>
              <a:t>cocl.us/new_york_dataset</a:t>
            </a:r>
            <a:endParaRPr kumimoji="1" lang="en-US" altLang="zh-CN" dirty="0" smtClean="0"/>
          </a:p>
          <a:p>
            <a:r>
              <a:rPr kumimoji="1" lang="en-US" altLang="zh-CN" dirty="0" smtClean="0"/>
              <a:t>https</a:t>
            </a:r>
            <a:r>
              <a:rPr kumimoji="1" lang="en-US" altLang="zh-CN" dirty="0"/>
              <a:t>://</a:t>
            </a:r>
            <a:r>
              <a:rPr kumimoji="1" lang="en-US" altLang="zh-CN" dirty="0" err="1"/>
              <a:t>en.wikipedia.org</a:t>
            </a:r>
            <a:r>
              <a:rPr kumimoji="1" lang="en-US" altLang="zh-CN" dirty="0"/>
              <a:t>/wiki/</a:t>
            </a:r>
            <a:r>
              <a:rPr kumimoji="1" lang="en-US" altLang="zh-CN" dirty="0" err="1"/>
              <a:t>List_of_postal_codes_of_Canada:_</a:t>
            </a:r>
            <a:r>
              <a:rPr kumimoji="1" lang="en-US" altLang="zh-CN" dirty="0" err="1" smtClean="0"/>
              <a:t>M</a:t>
            </a:r>
            <a:endParaRPr kumimoji="1" lang="en-US" altLang="zh-CN" dirty="0" smtClean="0"/>
          </a:p>
          <a:p>
            <a:r>
              <a:rPr kumimoji="1" lang="en-US" altLang="zh-CN" dirty="0" smtClean="0">
                <a:hlinkClick r:id="rId3"/>
              </a:rPr>
              <a:t>https</a:t>
            </a:r>
            <a:r>
              <a:rPr kumimoji="1" lang="en-US" altLang="zh-CN" dirty="0">
                <a:hlinkClick r:id="rId3"/>
              </a:rPr>
              <a:t>://</a:t>
            </a:r>
            <a:r>
              <a:rPr kumimoji="1" lang="en-US" altLang="zh-CN" dirty="0" smtClean="0">
                <a:hlinkClick r:id="rId3"/>
              </a:rPr>
              <a:t>data.cityofnewyork.us/api/views/2fra-mtpn/rows.csv?accessType=DOWNLOAD</a:t>
            </a:r>
            <a:endParaRPr kumimoji="1" lang="en-US" altLang="zh-CN" dirty="0" smtClean="0"/>
          </a:p>
          <a:p>
            <a:r>
              <a:rPr kumimoji="1" lang="en-US" altLang="zh-CN" dirty="0" smtClean="0"/>
              <a:t>https</a:t>
            </a:r>
            <a:r>
              <a:rPr kumimoji="1" lang="en-US" altLang="zh-CN" dirty="0"/>
              <a:t>://</a:t>
            </a:r>
            <a:r>
              <a:rPr kumimoji="1" lang="en-US" altLang="zh-CN" dirty="0" smtClean="0"/>
              <a:t>prod-hub-indexer.s3.amazonaws.com/files/af500b5abb7240399853b35a2362d0c0/0/full/26717/af500b5abb7240399853b35a2362d0c0_0_full_26717.csv</a:t>
            </a:r>
            <a:endParaRPr kumimoji="1" lang="zh-CN" altLang="en-US" dirty="0"/>
          </a:p>
        </p:txBody>
      </p:sp>
    </p:spTree>
    <p:extLst>
      <p:ext uri="{BB962C8B-B14F-4D97-AF65-F5344CB8AC3E}">
        <p14:creationId xmlns:p14="http://schemas.microsoft.com/office/powerpoint/2010/main" val="840296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1637237" y="2016695"/>
            <a:ext cx="7470863" cy="4351338"/>
          </a:xfrm>
          <a:prstGeom prst="rect">
            <a:avLst/>
          </a:prstGeom>
        </p:spPr>
      </p:pic>
      <p:sp>
        <p:nvSpPr>
          <p:cNvPr id="5" name="标题 1"/>
          <p:cNvSpPr>
            <a:spLocks noGrp="1"/>
          </p:cNvSpPr>
          <p:nvPr/>
        </p:nvSpPr>
        <p:spPr>
          <a:xfrm>
            <a:off x="1315871" y="3778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dirty="0" smtClean="0"/>
              <a:t>Map of </a:t>
            </a:r>
            <a:r>
              <a:rPr kumimoji="1" lang="en-US" altLang="zh-CN" dirty="0" smtClean="0"/>
              <a:t>New York</a:t>
            </a:r>
            <a:endParaRPr kumimoji="1" lang="zh-CN" altLang="en-US" dirty="0"/>
          </a:p>
        </p:txBody>
      </p:sp>
    </p:spTree>
    <p:extLst>
      <p:ext uri="{BB962C8B-B14F-4D97-AF65-F5344CB8AC3E}">
        <p14:creationId xmlns:p14="http://schemas.microsoft.com/office/powerpoint/2010/main" val="1049128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p:txBody>
          <a:bodyPr/>
          <a:lstStyle/>
          <a:p>
            <a:r>
              <a:rPr kumimoji="1" lang="en-US" altLang="zh-CN" dirty="0" smtClean="0"/>
              <a:t>Map of Manhattan</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1834975" y="1866568"/>
            <a:ext cx="7321046" cy="4351338"/>
          </a:xfrm>
          <a:prstGeom prst="rect">
            <a:avLst/>
          </a:prstGeom>
        </p:spPr>
      </p:pic>
    </p:spTree>
    <p:extLst>
      <p:ext uri="{BB962C8B-B14F-4D97-AF65-F5344CB8AC3E}">
        <p14:creationId xmlns:p14="http://schemas.microsoft.com/office/powerpoint/2010/main" val="1649560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Map of Toronto</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3202475" y="2286000"/>
            <a:ext cx="5939450" cy="3581400"/>
          </a:xfrm>
          <a:prstGeom prst="rect">
            <a:avLst/>
          </a:prstGeom>
        </p:spPr>
      </p:pic>
    </p:spTree>
    <p:extLst>
      <p:ext uri="{BB962C8B-B14F-4D97-AF65-F5344CB8AC3E}">
        <p14:creationId xmlns:p14="http://schemas.microsoft.com/office/powerpoint/2010/main" val="160551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2598" y="815501"/>
            <a:ext cx="11259402" cy="1325563"/>
          </a:xfrm>
        </p:spPr>
        <p:txBody>
          <a:bodyPr>
            <a:normAutofit/>
          </a:bodyPr>
          <a:lstStyle/>
          <a:p>
            <a:r>
              <a:rPr lang="en-US" altLang="zh-CN" dirty="0" smtClean="0"/>
              <a:t>M</a:t>
            </a:r>
            <a:r>
              <a:rPr lang="en-US" altLang="zh-CN" smtClean="0"/>
              <a:t>ap </a:t>
            </a:r>
            <a:r>
              <a:rPr lang="en-US" altLang="zh-CN" dirty="0"/>
              <a:t>of East, Central, West, Downtown </a:t>
            </a:r>
            <a:r>
              <a:rPr lang="en-US" altLang="zh-CN" dirty="0" smtClean="0"/>
              <a:t>Toronto</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3162395" y="2286000"/>
            <a:ext cx="6019609" cy="3581400"/>
          </a:xfrm>
          <a:prstGeom prst="rect">
            <a:avLst/>
          </a:prstGeom>
        </p:spPr>
      </p:pic>
    </p:spTree>
    <p:extLst>
      <p:ext uri="{BB962C8B-B14F-4D97-AF65-F5344CB8AC3E}">
        <p14:creationId xmlns:p14="http://schemas.microsoft.com/office/powerpoint/2010/main" val="871774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New York Crime Rate</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3488328" y="2286000"/>
            <a:ext cx="5367743" cy="3581400"/>
          </a:xfrm>
          <a:prstGeom prst="rect">
            <a:avLst/>
          </a:prstGeom>
        </p:spPr>
      </p:pic>
    </p:spTree>
    <p:extLst>
      <p:ext uri="{BB962C8B-B14F-4D97-AF65-F5344CB8AC3E}">
        <p14:creationId xmlns:p14="http://schemas.microsoft.com/office/powerpoint/2010/main" val="50817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Toronto Crime Rate</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2251881" y="1621915"/>
            <a:ext cx="6466290" cy="4198890"/>
          </a:xfrm>
          <a:prstGeom prst="rect">
            <a:avLst/>
          </a:prstGeom>
        </p:spPr>
      </p:pic>
    </p:spTree>
    <p:extLst>
      <p:ext uri="{BB962C8B-B14F-4D97-AF65-F5344CB8AC3E}">
        <p14:creationId xmlns:p14="http://schemas.microsoft.com/office/powerpoint/2010/main" val="8660093"/>
      </p:ext>
    </p:extLst>
  </p:cSld>
  <p:clrMapOvr>
    <a:masterClrMapping/>
  </p:clrMapOvr>
</p:sld>
</file>

<file path=ppt/theme/theme1.xml><?xml version="1.0" encoding="utf-8"?>
<a:theme xmlns:a="http://schemas.openxmlformats.org/drawingml/2006/main" name="裁剪">
  <a:themeElements>
    <a:clrScheme name="裁剪">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裁剪">
      <a:majorFont>
        <a:latin typeface="Franklin Gothic Book" panose="020B0503020102020204"/>
        <a:ea typeface=""/>
        <a:cs typeface=""/>
      </a:majorFont>
      <a:minorFont>
        <a:latin typeface="Franklin Gothic Book" panose="020B0503020102020204"/>
        <a:ea typeface=""/>
        <a:cs typeface=""/>
      </a:minorFont>
    </a:fontScheme>
    <a:fmtScheme name="裁剪">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1674</TotalTime>
  <Words>247</Words>
  <Application>Microsoft Macintosh PowerPoint</Application>
  <PresentationFormat>宽屏</PresentationFormat>
  <Paragraphs>18</Paragraphs>
  <Slides>10</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10</vt:i4>
      </vt:variant>
    </vt:vector>
  </HeadingPairs>
  <TitlesOfParts>
    <vt:vector size="14" baseType="lpstr">
      <vt:lpstr>DengXian</vt:lpstr>
      <vt:lpstr>Franklin Gothic Book</vt:lpstr>
      <vt:lpstr>Arial</vt:lpstr>
      <vt:lpstr>裁剪</vt:lpstr>
      <vt:lpstr>New York &amp; Toronto</vt:lpstr>
      <vt:lpstr>Introduction </vt:lpstr>
      <vt:lpstr>Data</vt:lpstr>
      <vt:lpstr>PowerPoint 演示文稿</vt:lpstr>
      <vt:lpstr>Map of Manhattan</vt:lpstr>
      <vt:lpstr>Map of Toronto</vt:lpstr>
      <vt:lpstr>Map of East, Central, West, Downtown Toronto</vt:lpstr>
      <vt:lpstr>New York Crime Rate</vt:lpstr>
      <vt:lpstr>Toronto Crime Rate</vt:lpstr>
      <vt:lpstr>Conclusion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6</cp:revision>
  <dcterms:created xsi:type="dcterms:W3CDTF">2020-08-22T15:41:58Z</dcterms:created>
  <dcterms:modified xsi:type="dcterms:W3CDTF">2020-08-23T19:36:16Z</dcterms:modified>
</cp:coreProperties>
</file>